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14"/>
  </p:notesMasterIdLst>
  <p:sldIdLst>
    <p:sldId id="256" r:id="rId2"/>
    <p:sldId id="257" r:id="rId3"/>
    <p:sldId id="264" r:id="rId4"/>
    <p:sldId id="263" r:id="rId5"/>
    <p:sldId id="258" r:id="rId6"/>
    <p:sldId id="262" r:id="rId7"/>
    <p:sldId id="261" r:id="rId8"/>
    <p:sldId id="260" r:id="rId9"/>
    <p:sldId id="265" r:id="rId10"/>
    <p:sldId id="267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67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F2F8A-E59A-409C-AE34-ADC9F730C69E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7095ED-A769-474B-B303-0A2165F03CA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gm:t>
    </dgm:pt>
    <dgm:pt modelId="{74E5B3BB-4D1A-42EE-99A1-1695286EAAA5}" type="parTrans" cxnId="{DB09BF63-996D-4453-89CE-FD6CEB574E45}">
      <dgm:prSet/>
      <dgm:spPr/>
      <dgm:t>
        <a:bodyPr/>
        <a:lstStyle/>
        <a:p>
          <a:endParaRPr lang="en-US"/>
        </a:p>
      </dgm:t>
    </dgm:pt>
    <dgm:pt modelId="{A1BE31CE-AA1B-4BBA-8F58-F1CE930773B1}" type="sibTrans" cxnId="{DB09BF63-996D-4453-89CE-FD6CEB574E45}">
      <dgm:prSet/>
      <dgm:spPr/>
      <dgm:t>
        <a:bodyPr/>
        <a:lstStyle/>
        <a:p>
          <a:endParaRPr lang="en-US"/>
        </a:p>
      </dgm:t>
    </dgm:pt>
    <dgm:pt modelId="{16C121D3-B02F-4EDA-98BB-5494DB5CC0B2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gm:t>
    </dgm:pt>
    <dgm:pt modelId="{E2051083-D44A-41BF-B0AD-F53464D60C8B}" type="parTrans" cxnId="{C4CF3773-ADB3-4D38-B46D-3E2FBAC48169}">
      <dgm:prSet/>
      <dgm:spPr/>
      <dgm:t>
        <a:bodyPr/>
        <a:lstStyle/>
        <a:p>
          <a:endParaRPr lang="en-US"/>
        </a:p>
      </dgm:t>
    </dgm:pt>
    <dgm:pt modelId="{5B08835A-6471-4D27-8DC7-9C5E12B17C92}" type="sibTrans" cxnId="{C4CF3773-ADB3-4D38-B46D-3E2FBAC48169}">
      <dgm:prSet/>
      <dgm:spPr/>
      <dgm:t>
        <a:bodyPr/>
        <a:lstStyle/>
        <a:p>
          <a:endParaRPr lang="en-US"/>
        </a:p>
      </dgm:t>
    </dgm:pt>
    <dgm:pt modelId="{D7A55D6F-9A1A-4B0E-8578-A15011F73FE4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gm:t>
    </dgm:pt>
    <dgm:pt modelId="{E939FCFC-1496-438D-A45F-C1E98E08D38F}" type="parTrans" cxnId="{209E1CDB-7639-4B30-A8A4-4A31FBADDEB1}">
      <dgm:prSet/>
      <dgm:spPr/>
      <dgm:t>
        <a:bodyPr/>
        <a:lstStyle/>
        <a:p>
          <a:endParaRPr lang="en-US"/>
        </a:p>
      </dgm:t>
    </dgm:pt>
    <dgm:pt modelId="{56CB0073-5B63-4580-A71E-AEB9B59BA8E0}" type="sibTrans" cxnId="{209E1CDB-7639-4B30-A8A4-4A31FBADDEB1}">
      <dgm:prSet/>
      <dgm:spPr/>
      <dgm:t>
        <a:bodyPr/>
        <a:lstStyle/>
        <a:p>
          <a:endParaRPr lang="en-US"/>
        </a:p>
      </dgm:t>
    </dgm:pt>
    <dgm:pt modelId="{BDC26BCE-C551-4132-AC09-783EC68238D4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gm:t>
    </dgm:pt>
    <dgm:pt modelId="{C74B8113-ADFF-4CC5-A051-17834EF63B60}" type="parTrans" cxnId="{0EC05344-2F42-48F4-9D87-024AD2D164DB}">
      <dgm:prSet/>
      <dgm:spPr/>
      <dgm:t>
        <a:bodyPr/>
        <a:lstStyle/>
        <a:p>
          <a:endParaRPr lang="en-US"/>
        </a:p>
      </dgm:t>
    </dgm:pt>
    <dgm:pt modelId="{20CD1CAA-A2DA-4F44-8C87-C260FCE9CDED}" type="sibTrans" cxnId="{0EC05344-2F42-48F4-9D87-024AD2D164DB}">
      <dgm:prSet/>
      <dgm:spPr/>
      <dgm:t>
        <a:bodyPr/>
        <a:lstStyle/>
        <a:p>
          <a:endParaRPr lang="en-US"/>
        </a:p>
      </dgm:t>
    </dgm:pt>
    <dgm:pt modelId="{4600B0CB-898C-4E4C-9981-6147EDC643B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GIỚI THIỆU VỀ PHẦN MỀM</a:t>
          </a:r>
          <a:endParaRPr lang="en-US"/>
        </a:p>
      </dgm:t>
    </dgm:pt>
    <dgm:pt modelId="{311E1386-F034-4A5B-B3A6-A6C313AC08A6}" type="parTrans" cxnId="{F8D2E3B2-80A3-4271-9962-A66AB31B49F5}">
      <dgm:prSet/>
      <dgm:spPr/>
      <dgm:t>
        <a:bodyPr/>
        <a:lstStyle/>
        <a:p>
          <a:endParaRPr lang="en-US"/>
        </a:p>
      </dgm:t>
    </dgm:pt>
    <dgm:pt modelId="{22432C3D-AF97-4F3B-B685-2DA520A61036}" type="sibTrans" cxnId="{F8D2E3B2-80A3-4271-9962-A66AB31B49F5}">
      <dgm:prSet/>
      <dgm:spPr/>
      <dgm:t>
        <a:bodyPr/>
        <a:lstStyle/>
        <a:p>
          <a:endParaRPr lang="en-US"/>
        </a:p>
      </dgm:t>
    </dgm:pt>
    <dgm:pt modelId="{E0DBA05C-CCF2-4453-919D-F3C307355865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CHỨC NĂNG </a:t>
          </a:r>
          <a:endParaRPr lang="en-US"/>
        </a:p>
      </dgm:t>
    </dgm:pt>
    <dgm:pt modelId="{6B733B76-074E-44A7-AD84-5DA824237479}" type="parTrans" cxnId="{4D46C36A-9E63-4FDC-82C5-DFCF6EBE18D8}">
      <dgm:prSet/>
      <dgm:spPr/>
      <dgm:t>
        <a:bodyPr/>
        <a:lstStyle/>
        <a:p>
          <a:endParaRPr lang="en-US"/>
        </a:p>
      </dgm:t>
    </dgm:pt>
    <dgm:pt modelId="{A5DE272C-59E3-486A-BC37-A21778636E04}" type="sibTrans" cxnId="{4D46C36A-9E63-4FDC-82C5-DFCF6EBE18D8}">
      <dgm:prSet/>
      <dgm:spPr/>
      <dgm:t>
        <a:bodyPr/>
        <a:lstStyle/>
        <a:p>
          <a:endParaRPr lang="en-US"/>
        </a:p>
      </dgm:t>
    </dgm:pt>
    <dgm:pt modelId="{C1D47BC0-9045-47FE-8275-709486AA41A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GIAO DIỆN</a:t>
          </a:r>
        </a:p>
      </dgm:t>
    </dgm:pt>
    <dgm:pt modelId="{E31BEE9E-CF71-4929-BCB6-DE0619006E11}" type="parTrans" cxnId="{6ECA504E-D847-46BD-8E97-308018530714}">
      <dgm:prSet/>
      <dgm:spPr/>
      <dgm:t>
        <a:bodyPr/>
        <a:lstStyle/>
        <a:p>
          <a:endParaRPr lang="en-US"/>
        </a:p>
      </dgm:t>
    </dgm:pt>
    <dgm:pt modelId="{0338FAFB-E919-4ECA-B29B-EDF316116792}" type="sibTrans" cxnId="{6ECA504E-D847-46BD-8E97-308018530714}">
      <dgm:prSet/>
      <dgm:spPr/>
      <dgm:t>
        <a:bodyPr/>
        <a:lstStyle/>
        <a:p>
          <a:endParaRPr lang="en-US"/>
        </a:p>
      </dgm:t>
    </dgm:pt>
    <dgm:pt modelId="{50FB1402-205B-47D4-B70E-6E0CB9724C21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KẾT QUẢ ĐẠT Đ</a:t>
          </a:r>
          <a:r>
            <a:rPr lang="vi-VN">
              <a:latin typeface="Times New Roman" panose="02020603050405020304" pitchFamily="18" charset="0"/>
              <a:cs typeface="Times New Roman" panose="02020603050405020304" pitchFamily="18" charset="0"/>
            </a:rPr>
            <a:t>Ư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ỢC</a:t>
          </a:r>
          <a:endParaRPr lang="en-US"/>
        </a:p>
      </dgm:t>
    </dgm:pt>
    <dgm:pt modelId="{10256E3C-84BD-4859-853F-76BBF18A4B12}" type="parTrans" cxnId="{2D6A08DF-15D8-4451-A1A5-13E951A14D93}">
      <dgm:prSet/>
      <dgm:spPr/>
      <dgm:t>
        <a:bodyPr/>
        <a:lstStyle/>
        <a:p>
          <a:endParaRPr lang="en-US"/>
        </a:p>
      </dgm:t>
    </dgm:pt>
    <dgm:pt modelId="{DCCD6119-6AF0-40C0-963E-935AC48E3E09}" type="sibTrans" cxnId="{2D6A08DF-15D8-4451-A1A5-13E951A14D93}">
      <dgm:prSet/>
      <dgm:spPr/>
      <dgm:t>
        <a:bodyPr/>
        <a:lstStyle/>
        <a:p>
          <a:endParaRPr lang="en-US"/>
        </a:p>
      </dgm:t>
    </dgm:pt>
    <dgm:pt modelId="{5A50571D-6857-49F8-8768-5B81E9BA1E62}">
      <dgm:prSet/>
      <dgm:spPr/>
      <dgm:t>
        <a:bodyPr/>
        <a:lstStyle/>
        <a:p>
          <a:r>
            <a:rPr lang="en-US"/>
            <a:t>5</a:t>
          </a:r>
        </a:p>
      </dgm:t>
    </dgm:pt>
    <dgm:pt modelId="{D297A5AC-3D19-4DE1-A145-494F5BFB6C0F}" type="parTrans" cxnId="{1183DE7E-AB87-49A0-A42E-F44B857C3B81}">
      <dgm:prSet/>
      <dgm:spPr/>
      <dgm:t>
        <a:bodyPr/>
        <a:lstStyle/>
        <a:p>
          <a:endParaRPr lang="en-US"/>
        </a:p>
      </dgm:t>
    </dgm:pt>
    <dgm:pt modelId="{F8997E9A-1932-4CCE-AA5A-49C188331331}" type="sibTrans" cxnId="{1183DE7E-AB87-49A0-A42E-F44B857C3B81}">
      <dgm:prSet/>
      <dgm:spPr/>
      <dgm:t>
        <a:bodyPr/>
        <a:lstStyle/>
        <a:p>
          <a:endParaRPr lang="en-US"/>
        </a:p>
      </dgm:t>
    </dgm:pt>
    <dgm:pt modelId="{93D733AF-B7AC-49FD-A8F8-623CB0164FC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HẠN CHẾ , KHÓ KHĂN</a:t>
          </a:r>
          <a:endParaRPr lang="en-US"/>
        </a:p>
      </dgm:t>
    </dgm:pt>
    <dgm:pt modelId="{AFF6A4F5-110E-440D-BEDA-A66518278F0F}" type="parTrans" cxnId="{E63E2E77-40FF-48E0-8EAD-0269DC36E877}">
      <dgm:prSet/>
      <dgm:spPr/>
      <dgm:t>
        <a:bodyPr/>
        <a:lstStyle/>
        <a:p>
          <a:endParaRPr lang="en-US"/>
        </a:p>
      </dgm:t>
    </dgm:pt>
    <dgm:pt modelId="{F51B039E-9F9A-4EDC-939A-C61E80A3E6FF}" type="sibTrans" cxnId="{E63E2E77-40FF-48E0-8EAD-0269DC36E877}">
      <dgm:prSet/>
      <dgm:spPr/>
      <dgm:t>
        <a:bodyPr/>
        <a:lstStyle/>
        <a:p>
          <a:endParaRPr lang="en-US"/>
        </a:p>
      </dgm:t>
    </dgm:pt>
    <dgm:pt modelId="{1ADF1982-3469-44A8-BC1E-30E4BF45B54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KẾT THÚC</a:t>
          </a:r>
        </a:p>
      </dgm:t>
    </dgm:pt>
    <dgm:pt modelId="{CBE45BEC-051C-41C5-A143-2C97F9C77DCC}" type="parTrans" cxnId="{6CB2EEAD-19E4-45D9-A674-6A3609688A80}">
      <dgm:prSet/>
      <dgm:spPr/>
      <dgm:t>
        <a:bodyPr/>
        <a:lstStyle/>
        <a:p>
          <a:endParaRPr lang="en-US"/>
        </a:p>
      </dgm:t>
    </dgm:pt>
    <dgm:pt modelId="{4BFBE6DC-BC81-4DE2-B375-772AD88EA93B}" type="sibTrans" cxnId="{6CB2EEAD-19E4-45D9-A674-6A3609688A80}">
      <dgm:prSet/>
      <dgm:spPr/>
      <dgm:t>
        <a:bodyPr/>
        <a:lstStyle/>
        <a:p>
          <a:endParaRPr lang="en-US"/>
        </a:p>
      </dgm:t>
    </dgm:pt>
    <dgm:pt modelId="{B4E6A5A4-D3C9-44DF-AADD-1D9F4447E14A}">
      <dgm:prSet/>
      <dgm:spPr/>
      <dgm:t>
        <a:bodyPr/>
        <a:lstStyle/>
        <a:p>
          <a:r>
            <a:rPr lang="en-US"/>
            <a:t>6</a:t>
          </a:r>
        </a:p>
      </dgm:t>
    </dgm:pt>
    <dgm:pt modelId="{E9BCE62E-B6C7-40FC-A15A-6102273B7D17}" type="sibTrans" cxnId="{B6EF9285-8FF6-4CFD-80B0-A61FBE0E9E03}">
      <dgm:prSet/>
      <dgm:spPr/>
      <dgm:t>
        <a:bodyPr/>
        <a:lstStyle/>
        <a:p>
          <a:endParaRPr lang="en-US"/>
        </a:p>
      </dgm:t>
    </dgm:pt>
    <dgm:pt modelId="{5ED25CBE-237F-468E-906A-FA971B0D2F02}" type="parTrans" cxnId="{B6EF9285-8FF6-4CFD-80B0-A61FBE0E9E03}">
      <dgm:prSet/>
      <dgm:spPr/>
      <dgm:t>
        <a:bodyPr/>
        <a:lstStyle/>
        <a:p>
          <a:endParaRPr lang="en-US"/>
        </a:p>
      </dgm:t>
    </dgm:pt>
    <dgm:pt modelId="{56502FFE-E6B2-4DFD-AE2C-EB045F656DC2}" type="pres">
      <dgm:prSet presAssocID="{F96F2F8A-E59A-409C-AE34-ADC9F730C69E}" presName="linearFlow" presStyleCnt="0">
        <dgm:presLayoutVars>
          <dgm:dir/>
          <dgm:animLvl val="lvl"/>
          <dgm:resizeHandles val="exact"/>
        </dgm:presLayoutVars>
      </dgm:prSet>
      <dgm:spPr/>
    </dgm:pt>
    <dgm:pt modelId="{4AB420B9-7A63-430F-80AB-F993F492227A}" type="pres">
      <dgm:prSet presAssocID="{437095ED-A769-474B-B303-0A2165F03CA0}" presName="composite" presStyleCnt="0"/>
      <dgm:spPr/>
    </dgm:pt>
    <dgm:pt modelId="{FD781463-6FED-4BD2-8AD9-4E9B7D3C13D8}" type="pres">
      <dgm:prSet presAssocID="{437095ED-A769-474B-B303-0A2165F03CA0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299C7886-75F1-4A7F-8B41-362482E39BAD}" type="pres">
      <dgm:prSet presAssocID="{437095ED-A769-474B-B303-0A2165F03CA0}" presName="descendantText" presStyleLbl="alignAcc1" presStyleIdx="0" presStyleCnt="6">
        <dgm:presLayoutVars>
          <dgm:bulletEnabled val="1"/>
        </dgm:presLayoutVars>
      </dgm:prSet>
      <dgm:spPr/>
    </dgm:pt>
    <dgm:pt modelId="{74492818-0BC3-4531-A751-A87111C208FA}" type="pres">
      <dgm:prSet presAssocID="{A1BE31CE-AA1B-4BBA-8F58-F1CE930773B1}" presName="sp" presStyleCnt="0"/>
      <dgm:spPr/>
    </dgm:pt>
    <dgm:pt modelId="{3187E490-C32D-4D47-8362-456E2441677E}" type="pres">
      <dgm:prSet presAssocID="{16C121D3-B02F-4EDA-98BB-5494DB5CC0B2}" presName="composite" presStyleCnt="0"/>
      <dgm:spPr/>
    </dgm:pt>
    <dgm:pt modelId="{5B06C712-2FD5-4314-B8F7-0EB7736A5898}" type="pres">
      <dgm:prSet presAssocID="{16C121D3-B02F-4EDA-98BB-5494DB5CC0B2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A38937EB-73F0-4046-8183-AA7BA838FCC4}" type="pres">
      <dgm:prSet presAssocID="{16C121D3-B02F-4EDA-98BB-5494DB5CC0B2}" presName="descendantText" presStyleLbl="alignAcc1" presStyleIdx="1" presStyleCnt="6">
        <dgm:presLayoutVars>
          <dgm:bulletEnabled val="1"/>
        </dgm:presLayoutVars>
      </dgm:prSet>
      <dgm:spPr/>
    </dgm:pt>
    <dgm:pt modelId="{6007C291-F745-4B8D-ACE4-122E8DEE37B4}" type="pres">
      <dgm:prSet presAssocID="{5B08835A-6471-4D27-8DC7-9C5E12B17C92}" presName="sp" presStyleCnt="0"/>
      <dgm:spPr/>
    </dgm:pt>
    <dgm:pt modelId="{B17E944C-6D48-4F55-8FAE-3EBC97185627}" type="pres">
      <dgm:prSet presAssocID="{D7A55D6F-9A1A-4B0E-8578-A15011F73FE4}" presName="composite" presStyleCnt="0"/>
      <dgm:spPr/>
    </dgm:pt>
    <dgm:pt modelId="{3D01A378-83E2-4116-BD8B-9EEF8C8EC3E9}" type="pres">
      <dgm:prSet presAssocID="{D7A55D6F-9A1A-4B0E-8578-A15011F73FE4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622189A5-EEE8-4E96-AF80-75B19C87CE06}" type="pres">
      <dgm:prSet presAssocID="{D7A55D6F-9A1A-4B0E-8578-A15011F73FE4}" presName="descendantText" presStyleLbl="alignAcc1" presStyleIdx="2" presStyleCnt="6">
        <dgm:presLayoutVars>
          <dgm:bulletEnabled val="1"/>
        </dgm:presLayoutVars>
      </dgm:prSet>
      <dgm:spPr/>
    </dgm:pt>
    <dgm:pt modelId="{022D802E-4707-4345-B63F-30B65E4769B5}" type="pres">
      <dgm:prSet presAssocID="{56CB0073-5B63-4580-A71E-AEB9B59BA8E0}" presName="sp" presStyleCnt="0"/>
      <dgm:spPr/>
    </dgm:pt>
    <dgm:pt modelId="{42F3A498-A72F-4A87-9313-89BF6705848B}" type="pres">
      <dgm:prSet presAssocID="{BDC26BCE-C551-4132-AC09-783EC68238D4}" presName="composite" presStyleCnt="0"/>
      <dgm:spPr/>
    </dgm:pt>
    <dgm:pt modelId="{8C793792-7F64-4371-A86F-7799433861CB}" type="pres">
      <dgm:prSet presAssocID="{BDC26BCE-C551-4132-AC09-783EC68238D4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73D56F64-1639-4000-84C8-6CBFACA34E56}" type="pres">
      <dgm:prSet presAssocID="{BDC26BCE-C551-4132-AC09-783EC68238D4}" presName="descendantText" presStyleLbl="alignAcc1" presStyleIdx="3" presStyleCnt="6">
        <dgm:presLayoutVars>
          <dgm:bulletEnabled val="1"/>
        </dgm:presLayoutVars>
      </dgm:prSet>
      <dgm:spPr/>
    </dgm:pt>
    <dgm:pt modelId="{6951AA7D-8DD5-4F46-8634-527201423960}" type="pres">
      <dgm:prSet presAssocID="{20CD1CAA-A2DA-4F44-8C87-C260FCE9CDED}" presName="sp" presStyleCnt="0"/>
      <dgm:spPr/>
    </dgm:pt>
    <dgm:pt modelId="{D8B83E8E-53C3-4CEB-A39F-B994F0138EF1}" type="pres">
      <dgm:prSet presAssocID="{5A50571D-6857-49F8-8768-5B81E9BA1E62}" presName="composite" presStyleCnt="0"/>
      <dgm:spPr/>
    </dgm:pt>
    <dgm:pt modelId="{81EA3E86-2671-445C-88A0-A619FC9EF59D}" type="pres">
      <dgm:prSet presAssocID="{5A50571D-6857-49F8-8768-5B81E9BA1E62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158BE404-762D-414D-9A95-98DDF665A75C}" type="pres">
      <dgm:prSet presAssocID="{5A50571D-6857-49F8-8768-5B81E9BA1E62}" presName="descendantText" presStyleLbl="alignAcc1" presStyleIdx="4" presStyleCnt="6">
        <dgm:presLayoutVars>
          <dgm:bulletEnabled val="1"/>
        </dgm:presLayoutVars>
      </dgm:prSet>
      <dgm:spPr/>
    </dgm:pt>
    <dgm:pt modelId="{49F27903-209F-4E98-BEC1-631FAD497810}" type="pres">
      <dgm:prSet presAssocID="{F8997E9A-1932-4CCE-AA5A-49C188331331}" presName="sp" presStyleCnt="0"/>
      <dgm:spPr/>
    </dgm:pt>
    <dgm:pt modelId="{64D93C3A-AC44-4FD1-9C76-0BD073959D20}" type="pres">
      <dgm:prSet presAssocID="{B4E6A5A4-D3C9-44DF-AADD-1D9F4447E14A}" presName="composite" presStyleCnt="0"/>
      <dgm:spPr/>
    </dgm:pt>
    <dgm:pt modelId="{3F0CCEE6-E91A-459C-85C7-78E2D7EA0688}" type="pres">
      <dgm:prSet presAssocID="{B4E6A5A4-D3C9-44DF-AADD-1D9F4447E14A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7F5D2F72-CA48-4965-B180-1D50BB31E970}" type="pres">
      <dgm:prSet presAssocID="{B4E6A5A4-D3C9-44DF-AADD-1D9F4447E14A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F4687B19-D788-463E-A6F7-D4570369ED69}" type="presOf" srcId="{4600B0CB-898C-4E4C-9981-6147EDC643B6}" destId="{299C7886-75F1-4A7F-8B41-362482E39BAD}" srcOrd="0" destOrd="0" presId="urn:microsoft.com/office/officeart/2005/8/layout/chevron2"/>
    <dgm:cxn modelId="{B064F32A-2EA6-494D-99E1-CD960467C08A}" type="presOf" srcId="{BDC26BCE-C551-4132-AC09-783EC68238D4}" destId="{8C793792-7F64-4371-A86F-7799433861CB}" srcOrd="0" destOrd="0" presId="urn:microsoft.com/office/officeart/2005/8/layout/chevron2"/>
    <dgm:cxn modelId="{13C81337-48F0-4D0B-BF36-91A251E8122A}" type="presOf" srcId="{16C121D3-B02F-4EDA-98BB-5494DB5CC0B2}" destId="{5B06C712-2FD5-4314-B8F7-0EB7736A5898}" srcOrd="0" destOrd="0" presId="urn:microsoft.com/office/officeart/2005/8/layout/chevron2"/>
    <dgm:cxn modelId="{DB09BF63-996D-4453-89CE-FD6CEB574E45}" srcId="{F96F2F8A-E59A-409C-AE34-ADC9F730C69E}" destId="{437095ED-A769-474B-B303-0A2165F03CA0}" srcOrd="0" destOrd="0" parTransId="{74E5B3BB-4D1A-42EE-99A1-1695286EAAA5}" sibTransId="{A1BE31CE-AA1B-4BBA-8F58-F1CE930773B1}"/>
    <dgm:cxn modelId="{0EC05344-2F42-48F4-9D87-024AD2D164DB}" srcId="{F96F2F8A-E59A-409C-AE34-ADC9F730C69E}" destId="{BDC26BCE-C551-4132-AC09-783EC68238D4}" srcOrd="3" destOrd="0" parTransId="{C74B8113-ADFF-4CC5-A051-17834EF63B60}" sibTransId="{20CD1CAA-A2DA-4F44-8C87-C260FCE9CDED}"/>
    <dgm:cxn modelId="{C9E7AC45-F9DB-4389-85EB-178C84413BF7}" type="presOf" srcId="{5A50571D-6857-49F8-8768-5B81E9BA1E62}" destId="{81EA3E86-2671-445C-88A0-A619FC9EF59D}" srcOrd="0" destOrd="0" presId="urn:microsoft.com/office/officeart/2005/8/layout/chevron2"/>
    <dgm:cxn modelId="{4D46C36A-9E63-4FDC-82C5-DFCF6EBE18D8}" srcId="{16C121D3-B02F-4EDA-98BB-5494DB5CC0B2}" destId="{E0DBA05C-CCF2-4453-919D-F3C307355865}" srcOrd="0" destOrd="0" parTransId="{6B733B76-074E-44A7-AD84-5DA824237479}" sibTransId="{A5DE272C-59E3-486A-BC37-A21778636E04}"/>
    <dgm:cxn modelId="{E37B506E-D128-4B1A-A273-8AE182E06250}" type="presOf" srcId="{437095ED-A769-474B-B303-0A2165F03CA0}" destId="{FD781463-6FED-4BD2-8AD9-4E9B7D3C13D8}" srcOrd="0" destOrd="0" presId="urn:microsoft.com/office/officeart/2005/8/layout/chevron2"/>
    <dgm:cxn modelId="{6ECA504E-D847-46BD-8E97-308018530714}" srcId="{D7A55D6F-9A1A-4B0E-8578-A15011F73FE4}" destId="{C1D47BC0-9045-47FE-8275-709486AA41A9}" srcOrd="0" destOrd="0" parTransId="{E31BEE9E-CF71-4929-BCB6-DE0619006E11}" sibTransId="{0338FAFB-E919-4ECA-B29B-EDF316116792}"/>
    <dgm:cxn modelId="{C4CF3773-ADB3-4D38-B46D-3E2FBAC48169}" srcId="{F96F2F8A-E59A-409C-AE34-ADC9F730C69E}" destId="{16C121D3-B02F-4EDA-98BB-5494DB5CC0B2}" srcOrd="1" destOrd="0" parTransId="{E2051083-D44A-41BF-B0AD-F53464D60C8B}" sibTransId="{5B08835A-6471-4D27-8DC7-9C5E12B17C92}"/>
    <dgm:cxn modelId="{E63E2E77-40FF-48E0-8EAD-0269DC36E877}" srcId="{5A50571D-6857-49F8-8768-5B81E9BA1E62}" destId="{93D733AF-B7AC-49FD-A8F8-623CB0164FC0}" srcOrd="0" destOrd="0" parTransId="{AFF6A4F5-110E-440D-BEDA-A66518278F0F}" sibTransId="{F51B039E-9F9A-4EDC-939A-C61E80A3E6FF}"/>
    <dgm:cxn modelId="{1183DE7E-AB87-49A0-A42E-F44B857C3B81}" srcId="{F96F2F8A-E59A-409C-AE34-ADC9F730C69E}" destId="{5A50571D-6857-49F8-8768-5B81E9BA1E62}" srcOrd="4" destOrd="0" parTransId="{D297A5AC-3D19-4DE1-A145-494F5BFB6C0F}" sibTransId="{F8997E9A-1932-4CCE-AA5A-49C188331331}"/>
    <dgm:cxn modelId="{B6EF9285-8FF6-4CFD-80B0-A61FBE0E9E03}" srcId="{F96F2F8A-E59A-409C-AE34-ADC9F730C69E}" destId="{B4E6A5A4-D3C9-44DF-AADD-1D9F4447E14A}" srcOrd="5" destOrd="0" parTransId="{5ED25CBE-237F-468E-906A-FA971B0D2F02}" sibTransId="{E9BCE62E-B6C7-40FC-A15A-6102273B7D17}"/>
    <dgm:cxn modelId="{6CB2EEAD-19E4-45D9-A674-6A3609688A80}" srcId="{B4E6A5A4-D3C9-44DF-AADD-1D9F4447E14A}" destId="{1ADF1982-3469-44A8-BC1E-30E4BF45B549}" srcOrd="0" destOrd="0" parTransId="{CBE45BEC-051C-41C5-A143-2C97F9C77DCC}" sibTransId="{4BFBE6DC-BC81-4DE2-B375-772AD88EA93B}"/>
    <dgm:cxn modelId="{F8D2E3B2-80A3-4271-9962-A66AB31B49F5}" srcId="{437095ED-A769-474B-B303-0A2165F03CA0}" destId="{4600B0CB-898C-4E4C-9981-6147EDC643B6}" srcOrd="0" destOrd="0" parTransId="{311E1386-F034-4A5B-B3A6-A6C313AC08A6}" sibTransId="{22432C3D-AF97-4F3B-B685-2DA520A61036}"/>
    <dgm:cxn modelId="{027843B3-4F5A-481B-B23E-960E1713F07E}" type="presOf" srcId="{93D733AF-B7AC-49FD-A8F8-623CB0164FC0}" destId="{158BE404-762D-414D-9A95-98DDF665A75C}" srcOrd="0" destOrd="0" presId="urn:microsoft.com/office/officeart/2005/8/layout/chevron2"/>
    <dgm:cxn modelId="{22FBDBBD-63AB-432B-B851-276042D84A34}" type="presOf" srcId="{50FB1402-205B-47D4-B70E-6E0CB9724C21}" destId="{73D56F64-1639-4000-84C8-6CBFACA34E56}" srcOrd="0" destOrd="0" presId="urn:microsoft.com/office/officeart/2005/8/layout/chevron2"/>
    <dgm:cxn modelId="{8B9553C2-038F-46A2-941B-4C26749C72CE}" type="presOf" srcId="{B4E6A5A4-D3C9-44DF-AADD-1D9F4447E14A}" destId="{3F0CCEE6-E91A-459C-85C7-78E2D7EA0688}" srcOrd="0" destOrd="0" presId="urn:microsoft.com/office/officeart/2005/8/layout/chevron2"/>
    <dgm:cxn modelId="{AFA406D3-5FB7-4E5B-973C-3441CEAEB645}" type="presOf" srcId="{E0DBA05C-CCF2-4453-919D-F3C307355865}" destId="{A38937EB-73F0-4046-8183-AA7BA838FCC4}" srcOrd="0" destOrd="0" presId="urn:microsoft.com/office/officeart/2005/8/layout/chevron2"/>
    <dgm:cxn modelId="{735284D3-1E0D-43A4-A417-F1F9335E3152}" type="presOf" srcId="{1ADF1982-3469-44A8-BC1E-30E4BF45B549}" destId="{7F5D2F72-CA48-4965-B180-1D50BB31E970}" srcOrd="0" destOrd="0" presId="urn:microsoft.com/office/officeart/2005/8/layout/chevron2"/>
    <dgm:cxn modelId="{F29F32D5-A0A8-4FD9-A06E-F7F6567ACE8A}" type="presOf" srcId="{D7A55D6F-9A1A-4B0E-8578-A15011F73FE4}" destId="{3D01A378-83E2-4116-BD8B-9EEF8C8EC3E9}" srcOrd="0" destOrd="0" presId="urn:microsoft.com/office/officeart/2005/8/layout/chevron2"/>
    <dgm:cxn modelId="{62511DDA-AC98-484C-99B6-CC6F7BC75A34}" type="presOf" srcId="{C1D47BC0-9045-47FE-8275-709486AA41A9}" destId="{622189A5-EEE8-4E96-AF80-75B19C87CE06}" srcOrd="0" destOrd="0" presId="urn:microsoft.com/office/officeart/2005/8/layout/chevron2"/>
    <dgm:cxn modelId="{209E1CDB-7639-4B30-A8A4-4A31FBADDEB1}" srcId="{F96F2F8A-E59A-409C-AE34-ADC9F730C69E}" destId="{D7A55D6F-9A1A-4B0E-8578-A15011F73FE4}" srcOrd="2" destOrd="0" parTransId="{E939FCFC-1496-438D-A45F-C1E98E08D38F}" sibTransId="{56CB0073-5B63-4580-A71E-AEB9B59BA8E0}"/>
    <dgm:cxn modelId="{2D6A08DF-15D8-4451-A1A5-13E951A14D93}" srcId="{BDC26BCE-C551-4132-AC09-783EC68238D4}" destId="{50FB1402-205B-47D4-B70E-6E0CB9724C21}" srcOrd="0" destOrd="0" parTransId="{10256E3C-84BD-4859-853F-76BBF18A4B12}" sibTransId="{DCCD6119-6AF0-40C0-963E-935AC48E3E09}"/>
    <dgm:cxn modelId="{DE4ED6ED-256D-4333-81F6-3BF5F1FA3D67}" type="presOf" srcId="{F96F2F8A-E59A-409C-AE34-ADC9F730C69E}" destId="{56502FFE-E6B2-4DFD-AE2C-EB045F656DC2}" srcOrd="0" destOrd="0" presId="urn:microsoft.com/office/officeart/2005/8/layout/chevron2"/>
    <dgm:cxn modelId="{4AEC3BF9-996D-4E69-A3A0-2883560BA9B2}" type="presParOf" srcId="{56502FFE-E6B2-4DFD-AE2C-EB045F656DC2}" destId="{4AB420B9-7A63-430F-80AB-F993F492227A}" srcOrd="0" destOrd="0" presId="urn:microsoft.com/office/officeart/2005/8/layout/chevron2"/>
    <dgm:cxn modelId="{6B47BCF8-29B2-41E9-9A97-AF372E0BDE12}" type="presParOf" srcId="{4AB420B9-7A63-430F-80AB-F993F492227A}" destId="{FD781463-6FED-4BD2-8AD9-4E9B7D3C13D8}" srcOrd="0" destOrd="0" presId="urn:microsoft.com/office/officeart/2005/8/layout/chevron2"/>
    <dgm:cxn modelId="{2C6A66E9-8CFA-4192-A52B-C8C8E6143C7B}" type="presParOf" srcId="{4AB420B9-7A63-430F-80AB-F993F492227A}" destId="{299C7886-75F1-4A7F-8B41-362482E39BAD}" srcOrd="1" destOrd="0" presId="urn:microsoft.com/office/officeart/2005/8/layout/chevron2"/>
    <dgm:cxn modelId="{8C744E4D-A276-4589-8152-965374BE97FD}" type="presParOf" srcId="{56502FFE-E6B2-4DFD-AE2C-EB045F656DC2}" destId="{74492818-0BC3-4531-A751-A87111C208FA}" srcOrd="1" destOrd="0" presId="urn:microsoft.com/office/officeart/2005/8/layout/chevron2"/>
    <dgm:cxn modelId="{D893606D-E68A-4EBA-8813-6E9AE8803B3A}" type="presParOf" srcId="{56502FFE-E6B2-4DFD-AE2C-EB045F656DC2}" destId="{3187E490-C32D-4D47-8362-456E2441677E}" srcOrd="2" destOrd="0" presId="urn:microsoft.com/office/officeart/2005/8/layout/chevron2"/>
    <dgm:cxn modelId="{573EDA9B-66A2-4E0E-B65E-AB0B36801B37}" type="presParOf" srcId="{3187E490-C32D-4D47-8362-456E2441677E}" destId="{5B06C712-2FD5-4314-B8F7-0EB7736A5898}" srcOrd="0" destOrd="0" presId="urn:microsoft.com/office/officeart/2005/8/layout/chevron2"/>
    <dgm:cxn modelId="{D917781C-C29C-4D4F-8BBE-9DFC89D71FE1}" type="presParOf" srcId="{3187E490-C32D-4D47-8362-456E2441677E}" destId="{A38937EB-73F0-4046-8183-AA7BA838FCC4}" srcOrd="1" destOrd="0" presId="urn:microsoft.com/office/officeart/2005/8/layout/chevron2"/>
    <dgm:cxn modelId="{D1A80141-4506-4182-AD0F-5DD795298210}" type="presParOf" srcId="{56502FFE-E6B2-4DFD-AE2C-EB045F656DC2}" destId="{6007C291-F745-4B8D-ACE4-122E8DEE37B4}" srcOrd="3" destOrd="0" presId="urn:microsoft.com/office/officeart/2005/8/layout/chevron2"/>
    <dgm:cxn modelId="{B5D5EC2C-95EF-49C5-965F-66692F23B296}" type="presParOf" srcId="{56502FFE-E6B2-4DFD-AE2C-EB045F656DC2}" destId="{B17E944C-6D48-4F55-8FAE-3EBC97185627}" srcOrd="4" destOrd="0" presId="urn:microsoft.com/office/officeart/2005/8/layout/chevron2"/>
    <dgm:cxn modelId="{D49B5942-CBEE-4D3F-B173-DC4FA85D5ABE}" type="presParOf" srcId="{B17E944C-6D48-4F55-8FAE-3EBC97185627}" destId="{3D01A378-83E2-4116-BD8B-9EEF8C8EC3E9}" srcOrd="0" destOrd="0" presId="urn:microsoft.com/office/officeart/2005/8/layout/chevron2"/>
    <dgm:cxn modelId="{BE935E4F-E2C9-49F2-89D6-F6AD9747BEBB}" type="presParOf" srcId="{B17E944C-6D48-4F55-8FAE-3EBC97185627}" destId="{622189A5-EEE8-4E96-AF80-75B19C87CE06}" srcOrd="1" destOrd="0" presId="urn:microsoft.com/office/officeart/2005/8/layout/chevron2"/>
    <dgm:cxn modelId="{B416A032-1E51-4FE1-A014-BD1BA40F528F}" type="presParOf" srcId="{56502FFE-E6B2-4DFD-AE2C-EB045F656DC2}" destId="{022D802E-4707-4345-B63F-30B65E4769B5}" srcOrd="5" destOrd="0" presId="urn:microsoft.com/office/officeart/2005/8/layout/chevron2"/>
    <dgm:cxn modelId="{6F0D46C5-7006-4434-91C8-2387C65DDAA3}" type="presParOf" srcId="{56502FFE-E6B2-4DFD-AE2C-EB045F656DC2}" destId="{42F3A498-A72F-4A87-9313-89BF6705848B}" srcOrd="6" destOrd="0" presId="urn:microsoft.com/office/officeart/2005/8/layout/chevron2"/>
    <dgm:cxn modelId="{5F197084-F61C-4512-919B-736FDF926B53}" type="presParOf" srcId="{42F3A498-A72F-4A87-9313-89BF6705848B}" destId="{8C793792-7F64-4371-A86F-7799433861CB}" srcOrd="0" destOrd="0" presId="urn:microsoft.com/office/officeart/2005/8/layout/chevron2"/>
    <dgm:cxn modelId="{FA44518B-BEDB-46CE-B8A1-37E5021D8DAD}" type="presParOf" srcId="{42F3A498-A72F-4A87-9313-89BF6705848B}" destId="{73D56F64-1639-4000-84C8-6CBFACA34E56}" srcOrd="1" destOrd="0" presId="urn:microsoft.com/office/officeart/2005/8/layout/chevron2"/>
    <dgm:cxn modelId="{E28F3680-CBAB-4A5D-A12F-AA855D0FC1C5}" type="presParOf" srcId="{56502FFE-E6B2-4DFD-AE2C-EB045F656DC2}" destId="{6951AA7D-8DD5-4F46-8634-527201423960}" srcOrd="7" destOrd="0" presId="urn:microsoft.com/office/officeart/2005/8/layout/chevron2"/>
    <dgm:cxn modelId="{CD02DE84-81BF-41F7-8C50-D40AF969FF90}" type="presParOf" srcId="{56502FFE-E6B2-4DFD-AE2C-EB045F656DC2}" destId="{D8B83E8E-53C3-4CEB-A39F-B994F0138EF1}" srcOrd="8" destOrd="0" presId="urn:microsoft.com/office/officeart/2005/8/layout/chevron2"/>
    <dgm:cxn modelId="{3E44A99F-49A7-4CCB-9140-ABF2E2AA584C}" type="presParOf" srcId="{D8B83E8E-53C3-4CEB-A39F-B994F0138EF1}" destId="{81EA3E86-2671-445C-88A0-A619FC9EF59D}" srcOrd="0" destOrd="0" presId="urn:microsoft.com/office/officeart/2005/8/layout/chevron2"/>
    <dgm:cxn modelId="{BDE95EA8-63B9-4815-9779-29C800FE7B55}" type="presParOf" srcId="{D8B83E8E-53C3-4CEB-A39F-B994F0138EF1}" destId="{158BE404-762D-414D-9A95-98DDF665A75C}" srcOrd="1" destOrd="0" presId="urn:microsoft.com/office/officeart/2005/8/layout/chevron2"/>
    <dgm:cxn modelId="{61244C56-D7CA-4A40-9F36-9DF2EAD1FED7}" type="presParOf" srcId="{56502FFE-E6B2-4DFD-AE2C-EB045F656DC2}" destId="{49F27903-209F-4E98-BEC1-631FAD497810}" srcOrd="9" destOrd="0" presId="urn:microsoft.com/office/officeart/2005/8/layout/chevron2"/>
    <dgm:cxn modelId="{6199111E-0E26-4628-BD57-43262E0E8D82}" type="presParOf" srcId="{56502FFE-E6B2-4DFD-AE2C-EB045F656DC2}" destId="{64D93C3A-AC44-4FD1-9C76-0BD073959D20}" srcOrd="10" destOrd="0" presId="urn:microsoft.com/office/officeart/2005/8/layout/chevron2"/>
    <dgm:cxn modelId="{82BA8B39-6B99-4489-B94F-9D3B8B0A569B}" type="presParOf" srcId="{64D93C3A-AC44-4FD1-9C76-0BD073959D20}" destId="{3F0CCEE6-E91A-459C-85C7-78E2D7EA0688}" srcOrd="0" destOrd="0" presId="urn:microsoft.com/office/officeart/2005/8/layout/chevron2"/>
    <dgm:cxn modelId="{CC48BAC8-6155-4701-BA13-3A4EE003D10A}" type="presParOf" srcId="{64D93C3A-AC44-4FD1-9C76-0BD073959D20}" destId="{7F5D2F72-CA48-4965-B180-1D50BB31E97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81463-6FED-4BD2-8AD9-4E9B7D3C13D8}">
      <dsp:nvSpPr>
        <dsp:cNvPr id="0" name=""/>
        <dsp:cNvSpPr/>
      </dsp:nvSpPr>
      <dsp:spPr>
        <a:xfrm rot="5400000">
          <a:off x="-125469" y="126564"/>
          <a:ext cx="836463" cy="58552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sp:txBody>
      <dsp:txXfrm rot="-5400000">
        <a:off x="1" y="293856"/>
        <a:ext cx="585524" cy="250939"/>
      </dsp:txXfrm>
    </dsp:sp>
    <dsp:sp modelId="{299C7886-75F1-4A7F-8B41-362482E39BAD}">
      <dsp:nvSpPr>
        <dsp:cNvPr id="0" name=""/>
        <dsp:cNvSpPr/>
      </dsp:nvSpPr>
      <dsp:spPr>
        <a:xfrm rot="5400000">
          <a:off x="4135711" y="-3549092"/>
          <a:ext cx="543701" cy="76440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GIỚI THIỆU VỀ PHẦN MỀM</a:t>
          </a:r>
          <a:endParaRPr lang="en-US" sz="2500" kern="1200"/>
        </a:p>
      </dsp:txBody>
      <dsp:txXfrm rot="-5400000">
        <a:off x="585525" y="27635"/>
        <a:ext cx="7617534" cy="490619"/>
      </dsp:txXfrm>
    </dsp:sp>
    <dsp:sp modelId="{5B06C712-2FD5-4314-B8F7-0EB7736A5898}">
      <dsp:nvSpPr>
        <dsp:cNvPr id="0" name=""/>
        <dsp:cNvSpPr/>
      </dsp:nvSpPr>
      <dsp:spPr>
        <a:xfrm rot="5400000">
          <a:off x="-125469" y="864026"/>
          <a:ext cx="836463" cy="58552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sp:txBody>
      <dsp:txXfrm rot="-5400000">
        <a:off x="1" y="1031318"/>
        <a:ext cx="585524" cy="250939"/>
      </dsp:txXfrm>
    </dsp:sp>
    <dsp:sp modelId="{A38937EB-73F0-4046-8183-AA7BA838FCC4}">
      <dsp:nvSpPr>
        <dsp:cNvPr id="0" name=""/>
        <dsp:cNvSpPr/>
      </dsp:nvSpPr>
      <dsp:spPr>
        <a:xfrm rot="5400000">
          <a:off x="4135711" y="-2811630"/>
          <a:ext cx="543701" cy="76440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CHỨC NĂNG </a:t>
          </a:r>
          <a:endParaRPr lang="en-US" sz="2500" kern="1200"/>
        </a:p>
      </dsp:txBody>
      <dsp:txXfrm rot="-5400000">
        <a:off x="585525" y="765097"/>
        <a:ext cx="7617534" cy="490619"/>
      </dsp:txXfrm>
    </dsp:sp>
    <dsp:sp modelId="{3D01A378-83E2-4116-BD8B-9EEF8C8EC3E9}">
      <dsp:nvSpPr>
        <dsp:cNvPr id="0" name=""/>
        <dsp:cNvSpPr/>
      </dsp:nvSpPr>
      <dsp:spPr>
        <a:xfrm rot="5400000">
          <a:off x="-125469" y="1601487"/>
          <a:ext cx="836463" cy="58552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sp:txBody>
      <dsp:txXfrm rot="-5400000">
        <a:off x="1" y="1768779"/>
        <a:ext cx="585524" cy="250939"/>
      </dsp:txXfrm>
    </dsp:sp>
    <dsp:sp modelId="{622189A5-EEE8-4E96-AF80-75B19C87CE06}">
      <dsp:nvSpPr>
        <dsp:cNvPr id="0" name=""/>
        <dsp:cNvSpPr/>
      </dsp:nvSpPr>
      <dsp:spPr>
        <a:xfrm rot="5400000">
          <a:off x="4135711" y="-2074168"/>
          <a:ext cx="543701" cy="76440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GIAO DIỆN</a:t>
          </a:r>
        </a:p>
      </dsp:txBody>
      <dsp:txXfrm rot="-5400000">
        <a:off x="585525" y="1502559"/>
        <a:ext cx="7617534" cy="490619"/>
      </dsp:txXfrm>
    </dsp:sp>
    <dsp:sp modelId="{8C793792-7F64-4371-A86F-7799433861CB}">
      <dsp:nvSpPr>
        <dsp:cNvPr id="0" name=""/>
        <dsp:cNvSpPr/>
      </dsp:nvSpPr>
      <dsp:spPr>
        <a:xfrm rot="5400000">
          <a:off x="-125469" y="2338949"/>
          <a:ext cx="836463" cy="5855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sp:txBody>
      <dsp:txXfrm rot="-5400000">
        <a:off x="1" y="2506241"/>
        <a:ext cx="585524" cy="250939"/>
      </dsp:txXfrm>
    </dsp:sp>
    <dsp:sp modelId="{73D56F64-1639-4000-84C8-6CBFACA34E56}">
      <dsp:nvSpPr>
        <dsp:cNvPr id="0" name=""/>
        <dsp:cNvSpPr/>
      </dsp:nvSpPr>
      <dsp:spPr>
        <a:xfrm rot="5400000">
          <a:off x="4135711" y="-1336707"/>
          <a:ext cx="543701" cy="76440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KẾT QUẢ ĐẠT Đ</a:t>
          </a:r>
          <a:r>
            <a:rPr lang="vi-VN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Ư</a:t>
          </a: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ỢC</a:t>
          </a:r>
          <a:endParaRPr lang="en-US" sz="2500" kern="1200"/>
        </a:p>
      </dsp:txBody>
      <dsp:txXfrm rot="-5400000">
        <a:off x="585525" y="2240020"/>
        <a:ext cx="7617534" cy="490619"/>
      </dsp:txXfrm>
    </dsp:sp>
    <dsp:sp modelId="{81EA3E86-2671-445C-88A0-A619FC9EF59D}">
      <dsp:nvSpPr>
        <dsp:cNvPr id="0" name=""/>
        <dsp:cNvSpPr/>
      </dsp:nvSpPr>
      <dsp:spPr>
        <a:xfrm rot="5400000">
          <a:off x="-125469" y="3076411"/>
          <a:ext cx="836463" cy="585524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5</a:t>
          </a:r>
        </a:p>
      </dsp:txBody>
      <dsp:txXfrm rot="-5400000">
        <a:off x="1" y="3243703"/>
        <a:ext cx="585524" cy="250939"/>
      </dsp:txXfrm>
    </dsp:sp>
    <dsp:sp modelId="{158BE404-762D-414D-9A95-98DDF665A75C}">
      <dsp:nvSpPr>
        <dsp:cNvPr id="0" name=""/>
        <dsp:cNvSpPr/>
      </dsp:nvSpPr>
      <dsp:spPr>
        <a:xfrm rot="5400000">
          <a:off x="4135711" y="-599245"/>
          <a:ext cx="543701" cy="76440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HẠN CHẾ , KHÓ KHĂN</a:t>
          </a:r>
          <a:endParaRPr lang="en-US" sz="2500" kern="1200"/>
        </a:p>
      </dsp:txBody>
      <dsp:txXfrm rot="-5400000">
        <a:off x="585525" y="2977482"/>
        <a:ext cx="7617534" cy="490619"/>
      </dsp:txXfrm>
    </dsp:sp>
    <dsp:sp modelId="{3F0CCEE6-E91A-459C-85C7-78E2D7EA0688}">
      <dsp:nvSpPr>
        <dsp:cNvPr id="0" name=""/>
        <dsp:cNvSpPr/>
      </dsp:nvSpPr>
      <dsp:spPr>
        <a:xfrm rot="5400000">
          <a:off x="-125469" y="3813873"/>
          <a:ext cx="836463" cy="58552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6</a:t>
          </a:r>
        </a:p>
      </dsp:txBody>
      <dsp:txXfrm rot="-5400000">
        <a:off x="1" y="3981165"/>
        <a:ext cx="585524" cy="250939"/>
      </dsp:txXfrm>
    </dsp:sp>
    <dsp:sp modelId="{7F5D2F72-CA48-4965-B180-1D50BB31E970}">
      <dsp:nvSpPr>
        <dsp:cNvPr id="0" name=""/>
        <dsp:cNvSpPr/>
      </dsp:nvSpPr>
      <dsp:spPr>
        <a:xfrm rot="5400000">
          <a:off x="4135711" y="138216"/>
          <a:ext cx="543701" cy="76440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KẾT THÚC</a:t>
          </a:r>
        </a:p>
      </dsp:txBody>
      <dsp:txXfrm rot="-5400000">
        <a:off x="585525" y="3714944"/>
        <a:ext cx="7617534" cy="49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E03A0-869D-4A9C-B2E6-44DE80BD4AB8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82771-638C-43FE-ACCF-7E54FBF83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1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D4C518A-BCD1-44D9-8C34-A759C315DC1B}" type="datetime1">
              <a:rPr lang="en-US" smtClean="0"/>
              <a:t>6/18/2018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7DC42-D8C3-4DC1-9FFD-E5E26A4D6FEE}" type="datetime1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0C4D-4754-446B-ADF4-E9535058F283}" type="datetime1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3AC2-AD48-4C7A-B0E1-1157894F5738}" type="datetime1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C4FBC-95BE-4315-AB27-70A26FC13CD7}" type="datetime1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711F-7BB0-4379-A9C1-DD08F6EECBAB}" type="datetime1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14D1-0003-434F-BCE0-4D77FBF73516}" type="datetime1">
              <a:rPr lang="en-US" smtClean="0"/>
              <a:t>6/18/2018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A9A86-1C5E-42D8-956E-3F739DEA8FCF}" type="datetime1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11C24-FA70-439B-8B30-87CD635B6ED1}" type="datetime1">
              <a:rPr lang="en-US" smtClean="0"/>
              <a:t>6/18/2018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26AEA176-9F1C-4DCC-A1F0-29059B7C4CFB}" type="datetime1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AF3E340-E271-4E67-A80E-6FA640E61BF9}" type="datetime1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FD4290F-BE51-4811-80BB-D5F0EA27B64D}" type="datetime1">
              <a:rPr lang="en-US" smtClean="0"/>
              <a:t>6/18/2018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228600"/>
            <a:ext cx="6477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0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QUỐC GIA THÀNH PHỐ HỒ CHÍ MINH</a:t>
            </a:r>
            <a:br>
              <a:rPr lang="en-US" sz="20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0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NGHỆ THÔNG TIN</a:t>
            </a:r>
            <a:br>
              <a:rPr lang="en-US" sz="20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PHẦN MỀM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ình chữ nhật 6">
            <a:extLst>
              <a:ext uri="{FF2B5EF4-FFF2-40B4-BE49-F238E27FC236}">
                <a16:creationId xmlns:a16="http://schemas.microsoft.com/office/drawing/2014/main" id="{2B130608-B12D-406C-A135-131E51150487}"/>
              </a:ext>
            </a:extLst>
          </p:cNvPr>
          <p:cNvSpPr/>
          <p:nvPr/>
        </p:nvSpPr>
        <p:spPr>
          <a:xfrm>
            <a:off x="1104900" y="1378424"/>
            <a:ext cx="71628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</a:t>
            </a:r>
          </a:p>
          <a:p>
            <a:pPr algn="ctr"/>
            <a:r>
              <a:rPr lang="en-US" sz="44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TRỰC QUAN</a:t>
            </a:r>
            <a:endParaRPr lang="vi-VN" sz="44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3028539"/>
            <a:ext cx="7277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 TÀI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PHẦN MỀM MÔ PHỎNG CÁC THUẬT TOÁN SẮP XẾP</a:t>
            </a:r>
          </a:p>
        </p:txBody>
      </p:sp>
      <p:sp>
        <p:nvSpPr>
          <p:cNvPr id="7" name="Rectangle 6"/>
          <p:cNvSpPr/>
          <p:nvPr/>
        </p:nvSpPr>
        <p:spPr>
          <a:xfrm>
            <a:off x="3264090" y="3413793"/>
            <a:ext cx="56830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Trinh</a:t>
            </a:r>
          </a:p>
          <a:p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– PKP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		  Mai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		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F8D665-6E74-4F19-8B7C-C1F0EBBD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60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Học được cách sử dụng Thread, Timer,</a:t>
            </a:r>
          </a:p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Cách quản lý các tiến trình, xử lý đồng bộ tiến trình. </a:t>
            </a:r>
          </a:p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Cách tạo hiệu ứng chuyển động trên form. </a:t>
            </a:r>
          </a:p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Cách quản lý sự kiện của bàn phím.</a:t>
            </a:r>
          </a:p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Kỹ năng dùng git và github quản lý</a:t>
            </a:r>
          </a:p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Kỹ năng làm việc nhóm và phân chia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4- KẾT QUẢ ĐẠT ĐƯỢC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1E733-1514-488F-B6B6-97109FB4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46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Số lượng phần tử nhỏ chỉ dùng trong giảng dạy không thể làm các thí nghiệm lớn.</a:t>
            </a:r>
          </a:p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chạy không được ổn định.</a:t>
            </a:r>
          </a:p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Gặp nhiều khó khăn khi xử lí đa luồng Multithread trên C#.</a:t>
            </a:r>
          </a:p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Chưa có mục so sánh giữa các thuật toán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5- HẠN CHẾ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BD7E-F4A5-4C72-9484-DAA9C1AA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6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6- KẾT THÚC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1BB4F-8683-4275-A0E3-EDFE3307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WordArt 4">
            <a:extLst>
              <a:ext uri="{FF2B5EF4-FFF2-40B4-BE49-F238E27FC236}">
                <a16:creationId xmlns:a16="http://schemas.microsoft.com/office/drawing/2014/main" id="{E6E239D7-E37D-49FD-840B-E68B89FB1F9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94923" y="1981200"/>
            <a:ext cx="7419975" cy="17430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vi-VN" sz="4000" kern="10">
                <a:ln w="19050">
                  <a:solidFill>
                    <a:srgbClr val="808000"/>
                  </a:solidFill>
                  <a:round/>
                  <a:headEnd/>
                  <a:tailEnd/>
                </a:ln>
                <a:solidFill>
                  <a:srgbClr val="FF66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Times New Roman"/>
                <a:cs typeface="Times New Roman"/>
              </a:rPr>
              <a:t>EM XIN CHÂN THÀNH CẢM ƠN!</a:t>
            </a:r>
          </a:p>
          <a:p>
            <a:pPr algn="ctr"/>
            <a:endParaRPr lang="en-US" sz="4000" kern="10">
              <a:ln w="19050">
                <a:solidFill>
                  <a:srgbClr val="808000"/>
                </a:solidFill>
                <a:round/>
                <a:headEnd/>
                <a:tailEnd/>
              </a:ln>
              <a:solidFill>
                <a:srgbClr val="FF6600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7" name="Picture 7" descr="Bellhop_bows">
            <a:extLst>
              <a:ext uri="{FF2B5EF4-FFF2-40B4-BE49-F238E27FC236}">
                <a16:creationId xmlns:a16="http://schemas.microsoft.com/office/drawing/2014/main" id="{E83A50F2-D0B6-4E9E-B494-11FDA902C2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39" y="3576895"/>
            <a:ext cx="1320321" cy="14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4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95600" cy="1143000"/>
          </a:xfrm>
        </p:spPr>
        <p:txBody>
          <a:bodyPr/>
          <a:lstStyle/>
          <a:p>
            <a:r>
              <a:rPr lang="en-US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graphicFrame>
        <p:nvGraphicFramePr>
          <p:cNvPr id="4" name="Chỗ dành sẵn cho Nội dung 10">
            <a:extLst>
              <a:ext uri="{FF2B5EF4-FFF2-40B4-BE49-F238E27FC236}">
                <a16:creationId xmlns:a16="http://schemas.microsoft.com/office/drawing/2014/main" id="{C6EA5D99-CF7D-43CB-98C7-8848036EC2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986338"/>
              </p:ext>
            </p:extLst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12204-BF05-40D9-B116-E181447B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782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781463-6FED-4BD2-8AD9-4E9B7D3C1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>
                                            <p:graphicEl>
                                              <a:dgm id="{FD781463-6FED-4BD2-8AD9-4E9B7D3C13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9C7886-75F1-4A7F-8B41-362482E39B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4">
                                            <p:graphicEl>
                                              <a:dgm id="{299C7886-75F1-4A7F-8B41-362482E39B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06C712-2FD5-4314-B8F7-0EB7736A5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4">
                                            <p:graphicEl>
                                              <a:dgm id="{5B06C712-2FD5-4314-B8F7-0EB7736A58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8937EB-73F0-4046-8183-AA7BA838FC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4">
                                            <p:graphicEl>
                                              <a:dgm id="{A38937EB-73F0-4046-8183-AA7BA838FC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01A378-83E2-4116-BD8B-9EEF8C8EC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4">
                                            <p:graphicEl>
                                              <a:dgm id="{3D01A378-83E2-4116-BD8B-9EEF8C8EC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2189A5-EEE8-4E96-AF80-75B19C87C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4">
                                            <p:graphicEl>
                                              <a:dgm id="{622189A5-EEE8-4E96-AF80-75B19C87C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793792-7F64-4371-A86F-779943386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4">
                                            <p:graphicEl>
                                              <a:dgm id="{8C793792-7F64-4371-A86F-7799433861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D56F64-1639-4000-84C8-6CBFACA34E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4">
                                            <p:graphicEl>
                                              <a:dgm id="{73D56F64-1639-4000-84C8-6CBFACA34E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EA3E86-2671-445C-88A0-A619FC9EF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4">
                                            <p:graphicEl>
                                              <a:dgm id="{81EA3E86-2671-445C-88A0-A619FC9EF5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8BE404-762D-414D-9A95-98DDF665A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4">
                                            <p:graphicEl>
                                              <a:dgm id="{158BE404-762D-414D-9A95-98DDF665A7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0CCEE6-E91A-459C-85C7-78E2D7EA0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4">
                                            <p:graphicEl>
                                              <a:dgm id="{3F0CCEE6-E91A-459C-85C7-78E2D7EA06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5D2F72-CA48-4965-B180-1D50BB31E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"/>
                                        <p:tgtEl>
                                          <p:spTgt spid="4">
                                            <p:graphicEl>
                                              <a:dgm id="{7F5D2F72-CA48-4965-B180-1D50BB31E9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376672"/>
          </a:xfrm>
        </p:spPr>
        <p:txBody>
          <a:bodyPr>
            <a:normAutofit fontScale="47500" lnSpcReduction="20000"/>
          </a:bodyPr>
          <a:lstStyle/>
          <a:p>
            <a:r>
              <a:rPr lang="en-US" sz="3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trờ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CNTT.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nay.</a:t>
            </a:r>
          </a:p>
          <a:p>
            <a:pPr lvl="0"/>
            <a:r>
              <a:rPr lang="en-US" sz="3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3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winform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C#.</a:t>
            </a:r>
          </a:p>
          <a:p>
            <a:pPr lvl="1"/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Windows Forms</a:t>
            </a:r>
          </a:p>
          <a:p>
            <a:r>
              <a:rPr lang="en-US" sz="3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:  C#</a:t>
            </a:r>
          </a:p>
          <a:p>
            <a:pPr lvl="1"/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WinForm</a:t>
            </a:r>
            <a:endParaRPr lang="en-US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MutilThreading</a:t>
            </a:r>
            <a:endParaRPr lang="en-US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1- GIỚI THIỆU PHẦN MỀM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215C6-FFFF-4D3C-8C62-EF607AF2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767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Sắp xếp thuật toán ở 8 kiểu khác nhau với hai chế độ tăng-giảm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Có kiểm tra thuật chạy từng dòng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Hiện thị thời gian chạy của thuật toán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Có tùy chỉnh tốc độ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Có Code để cài đặt thuật toán theo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Ý tưởng cụ thể của từng loại thực toán để thuận tiện cho việc học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2- CHỨC NĂNG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D6404-272E-4680-B544-DB6EC492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56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3- GIAO DIỆN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B135E-1FB2-4CAF-AC8C-064F145A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35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2134394"/>
            <a:ext cx="5791200" cy="3219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71238-AC58-4B0B-B8E7-8B616A88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0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314393"/>
            <a:ext cx="32766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62600" y="1277999"/>
            <a:ext cx="3352800" cy="2656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99431" y="4267200"/>
            <a:ext cx="3352800" cy="235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9EE7E-428A-4747-892B-852A6E73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27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8263"/>
            <a:ext cx="8229600" cy="4171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E073F-8790-4847-BE76-8AB13795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1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 đầu tay ứng dụng vào giáo dục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4- KẾT QUẢ ĐẠT ĐƯỢC</a:t>
            </a:r>
          </a:p>
        </p:txBody>
      </p:sp>
      <p:pic>
        <p:nvPicPr>
          <p:cNvPr id="4" name="okey_5">
            <a:hlinkClick r:id="" action="ppaction://media"/>
            <a:extLst>
              <a:ext uri="{FF2B5EF4-FFF2-40B4-BE49-F238E27FC236}">
                <a16:creationId xmlns:a16="http://schemas.microsoft.com/office/drawing/2014/main" id="{32EFD577-2F1B-4E7D-B3C1-B516E3EAD4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318" y="1676400"/>
            <a:ext cx="7924800" cy="45259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E2067-5D47-47E3-945A-32684BFE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4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120</TotalTime>
  <Words>564</Words>
  <Application>Microsoft Office PowerPoint</Application>
  <PresentationFormat>On-screen Show (4:3)</PresentationFormat>
  <Paragraphs>78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Lucida Sans Unicode</vt:lpstr>
      <vt:lpstr>Times New Roman</vt:lpstr>
      <vt:lpstr>Verdana</vt:lpstr>
      <vt:lpstr>Wingdings 2</vt:lpstr>
      <vt:lpstr>Wingdings 3</vt:lpstr>
      <vt:lpstr>Concourse</vt:lpstr>
      <vt:lpstr>PowerPoint Presentation</vt:lpstr>
      <vt:lpstr>Nội Dung</vt:lpstr>
      <vt:lpstr>1- GIỚI THIỆU PHẦN MỀM</vt:lpstr>
      <vt:lpstr>2- CHỨC NĂNG</vt:lpstr>
      <vt:lpstr>3- GIAO DIỆN</vt:lpstr>
      <vt:lpstr>Giao diện Trang Chủ</vt:lpstr>
      <vt:lpstr>Giao diện Giới Thiệu Thông Tin </vt:lpstr>
      <vt:lpstr>Giao diện Ứng Dụng</vt:lpstr>
      <vt:lpstr>4- KẾT QUẢ ĐẠT ĐƯỢC</vt:lpstr>
      <vt:lpstr>4- KẾT QUẢ ĐẠT ĐƯỢC</vt:lpstr>
      <vt:lpstr>5- HẠN CHẾ</vt:lpstr>
      <vt:lpstr>6- KẾT THÚC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Percy</dc:creator>
  <cp:lastModifiedBy>Kaitou Kid</cp:lastModifiedBy>
  <cp:revision>13</cp:revision>
  <dcterms:created xsi:type="dcterms:W3CDTF">2006-08-16T00:00:00Z</dcterms:created>
  <dcterms:modified xsi:type="dcterms:W3CDTF">2018-06-18T05:19:51Z</dcterms:modified>
</cp:coreProperties>
</file>